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59" r:id="rId4"/>
    <p:sldId id="260" r:id="rId5"/>
    <p:sldId id="264" r:id="rId6"/>
    <p:sldId id="263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EDB6-4F9E-CD78-7FE1-79CB8C90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1391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/>
              <a:t>Final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97757-118F-0769-454D-542892AB8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92"/>
            <a:ext cx="12192000" cy="584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393</Words>
  <Application>Microsoft Office PowerPoint</Application>
  <PresentationFormat>Widescreen</PresentationFormat>
  <Paragraphs>37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Steps</dc:title>
  <dc:creator>Satish Dhawale</dc:creator>
  <cp:lastModifiedBy>Dell</cp:lastModifiedBy>
  <cp:revision>13</cp:revision>
  <dcterms:created xsi:type="dcterms:W3CDTF">2025-01-20T11:39:00Z</dcterms:created>
  <dcterms:modified xsi:type="dcterms:W3CDTF">2025-10-03T02:09:32Z</dcterms:modified>
</cp:coreProperties>
</file>